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E88AA-9583-423E-8627-B02E017A5C78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E961-C1DA-49F4-9A55-BB1585B0CB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56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E961-C1DA-49F4-9A55-BB1585B0CB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62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04724" cy="134072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КРАСНОЯРСКАЯ  РЕГИОНАЛЬНАЯ ДЕТСКО-МОЛОДЕЖНАЯ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ОБЩЕСТВЕННАЯ ОРГАНИЗАЦИЯ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«НАУЧНОЕ ОБЩЕСТВО УЧАЩИХСЯ»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МБОУ «СРЕДНЯЯ ШКОЛА № 6»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984776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Тема «Голубой или розовый»</a:t>
            </a:r>
          </a:p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427984" y="4300713"/>
            <a:ext cx="43924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Выполнила: уч-ся 4 класса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МБОУ «Средняя школа №6»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Евгения Сергеевна Абрамова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 учитель начальных классов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МБОУ «Средняя школа №6»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Ирина Александровна Романова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 точки зрения психологии…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4-300x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85591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1448385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Р</a:t>
            </a:r>
            <a:r>
              <a:rPr lang="ru-RU" sz="2000" b="1" dirty="0" smtClean="0"/>
              <a:t>озовый </a:t>
            </a:r>
            <a:r>
              <a:rPr lang="ru-RU" sz="2000" b="1" dirty="0"/>
              <a:t>цвет</a:t>
            </a:r>
            <a:r>
              <a:rPr lang="ru-RU" sz="2000" dirty="0"/>
              <a:t> </a:t>
            </a:r>
            <a:r>
              <a:rPr lang="ru-RU" sz="2000" dirty="0" smtClean="0"/>
              <a:t>- умиротворяющий </a:t>
            </a:r>
            <a:r>
              <a:rPr lang="ru-RU" sz="2000" dirty="0"/>
              <a:t>и </a:t>
            </a:r>
            <a:r>
              <a:rPr lang="ru-RU" sz="2000" dirty="0" smtClean="0"/>
              <a:t>успокаивающий, притупляет </a:t>
            </a:r>
            <a:r>
              <a:rPr lang="ru-RU" sz="2000" dirty="0"/>
              <a:t>агрессию и </a:t>
            </a:r>
            <a:r>
              <a:rPr lang="ru-RU" sz="2000" dirty="0" smtClean="0"/>
              <a:t>нервозность, помогает </a:t>
            </a:r>
            <a:r>
              <a:rPr lang="ru-RU" sz="2000" dirty="0"/>
              <a:t>избавиться от стресса, оказывает чудодейственное влияние на психику (расшатанную), принимает участие в эмоциональном уравновешивании.</a:t>
            </a:r>
          </a:p>
        </p:txBody>
      </p:sp>
      <p:pic>
        <p:nvPicPr>
          <p:cNvPr id="3075" name="Рисунок 2" descr="Описание: Символика голубого цв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90" y="4221088"/>
            <a:ext cx="28559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136901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Голубой </a:t>
            </a:r>
            <a:r>
              <a:rPr lang="ru-RU" sz="2000" b="1" dirty="0" smtClean="0"/>
              <a:t>цвет </a:t>
            </a:r>
            <a:r>
              <a:rPr lang="ru-RU" sz="2000" dirty="0" smtClean="0"/>
              <a:t>- </a:t>
            </a:r>
            <a:r>
              <a:rPr lang="ru-RU" sz="2000" dirty="0"/>
              <a:t>это цвет спокойствия и согласия, </a:t>
            </a:r>
            <a:r>
              <a:rPr lang="ru-RU" sz="2000" dirty="0" smtClean="0"/>
              <a:t>помогающий </a:t>
            </a:r>
            <a:r>
              <a:rPr lang="ru-RU" sz="2000" dirty="0"/>
              <a:t>сосредоточиться и обрести гармонию с собой. Он расслабляет и успокаивает, способствует укреплению </a:t>
            </a:r>
            <a:r>
              <a:rPr lang="ru-RU" sz="2000" dirty="0" smtClean="0"/>
              <a:t>иммунитета.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27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 точки зрения психологии…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5679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«Розовый</a:t>
            </a:r>
            <a:r>
              <a:rPr lang="ru-RU" sz="2400" dirty="0"/>
              <a:t>" – это более сильный цвет, который больше подходит мужской половине человечества, а более нежный и мягкий синий цвет соответствует женской натуре”. [Журнал "</a:t>
            </a:r>
            <a:r>
              <a:rPr lang="ru-RU" sz="2400" dirty="0" err="1"/>
              <a:t>Ladies</a:t>
            </a:r>
            <a:r>
              <a:rPr lang="ru-RU" sz="2400" dirty="0"/>
              <a:t> </a:t>
            </a:r>
            <a:r>
              <a:rPr lang="ru-RU" sz="2400" dirty="0" err="1"/>
              <a:t>Home</a:t>
            </a:r>
            <a:r>
              <a:rPr lang="ru-RU" sz="2400" dirty="0"/>
              <a:t>", июнь 1918 года]</a:t>
            </a:r>
          </a:p>
        </p:txBody>
      </p:sp>
      <p:pic>
        <p:nvPicPr>
          <p:cNvPr id="4098" name="Picture 2" descr="http://mama.tomsk.ru/blog/wp-content/uploads/2013/11/pinkblue06-300x2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56" y="3356992"/>
            <a:ext cx="438021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Версия 2.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традиционные мужские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ru-RU" sz="3200" dirty="0" smtClean="0">
                <a:solidFill>
                  <a:schemeClr val="tx1"/>
                </a:solidFill>
              </a:rPr>
              <a:t>женские занятия.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ДНС\Desktop\ИССЛ-Я\работа Жени\4-mal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4" y="1541530"/>
            <a:ext cx="2657872" cy="199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НС\Desktop\ИССЛ-Я\работа Жени\97397381_3347825_KLUK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0" y="2531840"/>
            <a:ext cx="2639955" cy="1979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НС\Desktop\ИССЛ-Я\работа Жени\img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97713"/>
            <a:ext cx="2680852" cy="200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SRGkBQqh9j665vVLS8pDVNk84CfpFyy9T35GdtzXTQoMs2pf3N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645" y="1628800"/>
            <a:ext cx="4660400" cy="2904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НС\Desktop\ИССЛ-Я\работа Жени\76075137_68168ale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80" y="3730216"/>
            <a:ext cx="3292872" cy="2469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ДНС\Desktop\ИССЛ-Я\работа Жени\swojstwa_cherni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06848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ruinformer.com/uploads/_pages/3168/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40" y="4204264"/>
            <a:ext cx="3941535" cy="2629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48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Версия 3. </a:t>
            </a:r>
            <a:r>
              <a:rPr lang="ru-RU" sz="2800" dirty="0">
                <a:solidFill>
                  <a:schemeClr val="tx1"/>
                </a:solidFill>
              </a:rPr>
              <a:t>синий цвет часто использовался в военной форме, потому и стал ассоциироваться с мужским полом. </a:t>
            </a:r>
          </a:p>
        </p:txBody>
      </p:sp>
      <p:pic>
        <p:nvPicPr>
          <p:cNvPr id="6146" name="Picture 2" descr="Inf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594360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7" descr="Описание: C:\Users\ДНС\Desktop\ИССЛ-Я\работа Жени\0010-015-Voennaja-for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262519"/>
            <a:ext cx="57372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50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50728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Версия 3. </a:t>
            </a:r>
            <a:r>
              <a:rPr lang="ru-RU" sz="2800" dirty="0">
                <a:solidFill>
                  <a:schemeClr val="tx1"/>
                </a:solidFill>
              </a:rPr>
              <a:t>синий цвет часто использовался в военной форме, потому и стал ассоциироваться с мужским полом. </a:t>
            </a:r>
          </a:p>
        </p:txBody>
      </p:sp>
      <p:pic>
        <p:nvPicPr>
          <p:cNvPr id="7170" name="Picture 2" descr="1272967726_infantrus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627221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9" descr="Описание: http://parnasse.ru/images/content_photos/small/a1a4a234e7e0cca48c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00" y="2643460"/>
            <a:ext cx="25447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73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983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Версия 4. историческая.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4020539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1797 г. указом императора Павла I было предписано всем мальчикам, рожденным в императорском семействе, при рождении присваивать орден </a:t>
            </a:r>
            <a:r>
              <a:rPr lang="ru-RU" sz="2400" dirty="0" err="1"/>
              <a:t>св.Андрея</a:t>
            </a:r>
            <a:r>
              <a:rPr lang="ru-RU" sz="2400" dirty="0"/>
              <a:t> Первозванного, а девочкам – орден св. Великомученицы Екатерины.</a:t>
            </a:r>
          </a:p>
        </p:txBody>
      </p:sp>
      <p:pic>
        <p:nvPicPr>
          <p:cNvPr id="8194" name="Рисунок 3" descr="Описание: 1212276967_i-54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672" r="43826" b="30282"/>
          <a:stretch/>
        </p:blipFill>
        <p:spPr bwMode="auto">
          <a:xfrm>
            <a:off x="719572" y="1308970"/>
            <a:ext cx="2551768" cy="25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3" descr="Описание: 1212276967_i-54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71"/>
          <a:stretch/>
        </p:blipFill>
        <p:spPr bwMode="auto">
          <a:xfrm>
            <a:off x="6826994" y="836712"/>
            <a:ext cx="2088232" cy="579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75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263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итак: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773" y="10527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1. Наша гипотеза, </a:t>
            </a:r>
            <a:r>
              <a:rPr lang="ru-RU" sz="2400" dirty="0" smtClean="0"/>
              <a:t>была </a:t>
            </a:r>
            <a:r>
              <a:rPr lang="ru-RU" sz="2400" dirty="0"/>
              <a:t>частично подтверждена проведёнными нами тестами. Большинство мальчиков уверенно выбирают голубой цвет как свой любимый, предпочитают его в предметах, но не в своей одежде. Девочки же выбирают и голубой, и розовый цвет.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4773" y="3429000"/>
            <a:ext cx="8568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2. </a:t>
            </a:r>
            <a:r>
              <a:rPr lang="ru-RU" sz="2400" dirty="0" smtClean="0"/>
              <a:t>У традиции </a:t>
            </a:r>
            <a:r>
              <a:rPr lang="ru-RU" sz="2400" dirty="0"/>
              <a:t>нет научного обоснования, так как с точки зрения психологии всё должно быть наоборот, розовый – «</a:t>
            </a:r>
            <a:r>
              <a:rPr lang="ru-RU" sz="2400" dirty="0" smtClean="0"/>
              <a:t>мужской» </a:t>
            </a:r>
            <a:r>
              <a:rPr lang="ru-RU" sz="2400" dirty="0"/>
              <a:t>цвет, а </a:t>
            </a:r>
            <a:r>
              <a:rPr lang="ru-RU" sz="2400" dirty="0" smtClean="0"/>
              <a:t>голубой – «женский». </a:t>
            </a:r>
            <a:r>
              <a:rPr lang="ru-RU" sz="2400" dirty="0"/>
              <a:t>Это частично подтверждается результатами проведённых экспериментов с четвероклассниками (у девочек, которые выбирают голубой цвет как любимый и предпочитают его в одежде).</a:t>
            </a:r>
          </a:p>
        </p:txBody>
      </p:sp>
    </p:spTree>
    <p:extLst>
      <p:ext uri="{BB962C8B-B14F-4D97-AF65-F5344CB8AC3E}">
        <p14:creationId xmlns="" xmlns:p14="http://schemas.microsoft.com/office/powerpoint/2010/main" val="19806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263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итак: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7107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3. Традиция дарить новорожденным девочкам розовое, а мальчикам голубое есть не что иное, как хороший обычай, уходящий корнями в наше далёкое прошлое, а именно в 18 век, во времена царской </a:t>
            </a:r>
            <a:r>
              <a:rPr lang="ru-RU" sz="2400" dirty="0" smtClean="0"/>
              <a:t>России, </a:t>
            </a:r>
            <a:r>
              <a:rPr lang="ru-RU" sz="2400" dirty="0"/>
              <a:t>и никак не связана с цветовыми предпочтениями.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335" y="36450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4. Данная традиция на сегодняшний день уже стала культурной ассоциацией, </a:t>
            </a:r>
            <a:r>
              <a:rPr lang="ru-RU" sz="2400" dirty="0" smtClean="0"/>
              <a:t>но у </a:t>
            </a:r>
            <a:r>
              <a:rPr lang="ru-RU" sz="2400" dirty="0"/>
              <a:t>женщин и мужчин имеются разные предпочтения в том или ином </a:t>
            </a:r>
            <a:r>
              <a:rPr lang="ru-RU" sz="2400" dirty="0" smtClean="0"/>
              <a:t>цвете.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887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859089">
            <a:off x="788364" y="1844824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20" name="Picture 4" descr="http://odessa.shary.od.ua/files/public/page_mini_gallery/img.php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104456" cy="3119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05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136904" cy="64807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ткуда </a:t>
            </a:r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пошла традиция дарить девочкам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розовое, а мальчикам голубое? 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C:\Users\Завуч.FIL-SCHOOL6\Download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8245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210" y="136063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 исследования</a:t>
            </a:r>
            <a:r>
              <a:rPr lang="ru-RU" sz="2400" dirty="0"/>
              <a:t> – узнать,  откуда пошла традиция девочкам дарить розовое, а мальчикам голубое.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2218" y="105273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Задачи </a:t>
            </a:r>
            <a:r>
              <a:rPr lang="ru-RU" sz="2400" b="1" dirty="0"/>
              <a:t>исследования:</a:t>
            </a:r>
            <a:endParaRPr lang="ru-RU" sz="2400" dirty="0"/>
          </a:p>
          <a:p>
            <a:pPr lvl="0" algn="just"/>
            <a:r>
              <a:rPr lang="ru-RU" sz="2400" dirty="0" smtClean="0"/>
              <a:t>1. Изучить </a:t>
            </a:r>
            <a:r>
              <a:rPr lang="ru-RU" sz="2400" dirty="0"/>
              <a:t>психологическую сторону выбора цвета мальчиками и девочками</a:t>
            </a:r>
          </a:p>
          <a:p>
            <a:pPr lvl="0" algn="just"/>
            <a:r>
              <a:rPr lang="ru-RU" sz="2400" dirty="0" smtClean="0"/>
              <a:t>2. Провести </a:t>
            </a:r>
            <a:r>
              <a:rPr lang="ru-RU" sz="2400" dirty="0"/>
              <a:t>анкетирование среди учащихся 4-ых классов на предмет выявления  предпочитаемого цвета.</a:t>
            </a:r>
          </a:p>
          <a:p>
            <a:pPr lvl="0" algn="just"/>
            <a:r>
              <a:rPr lang="ru-RU" sz="2400" dirty="0" smtClean="0"/>
              <a:t>3. Изучить </a:t>
            </a:r>
            <a:r>
              <a:rPr lang="ru-RU" sz="2400" dirty="0"/>
              <a:t>имеющуюся психологическую и иную литературу по данному вопросу.</a:t>
            </a:r>
          </a:p>
          <a:p>
            <a:pPr lvl="0" algn="just"/>
            <a:r>
              <a:rPr lang="ru-RU" sz="2400" dirty="0" smtClean="0"/>
              <a:t>4. Обобщить </a:t>
            </a:r>
            <a:r>
              <a:rPr lang="ru-RU" sz="2400" dirty="0"/>
              <a:t>полученный материал и сделать вывод.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026" y="409832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Методы решения основных задач</a:t>
            </a:r>
            <a:r>
              <a:rPr lang="ru-RU" sz="2400" dirty="0"/>
              <a:t> – анкетирование, тестирование, работа с информацией, анализ и обобщение.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210" y="5282383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Гипотеза</a:t>
            </a:r>
            <a:r>
              <a:rPr lang="ru-RU" sz="2400" dirty="0"/>
              <a:t> – возможно, всё дело в том, что мальчики и девочки по-разному воспринимают цвета, и мальчикам больше нравится голубой, а  девочки предпочитают розовый, отсюда и пошла </a:t>
            </a:r>
            <a:r>
              <a:rPr lang="ru-RU" sz="2400" dirty="0" smtClean="0"/>
              <a:t>данная традиция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619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Версия 1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«Женщины всегда выбирали цвета, близкие к розовому цвету, а мужчины близкие к голубому».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97854"/>
            <a:ext cx="8291264" cy="2107616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нкетирование </a:t>
            </a:r>
            <a:r>
              <a:rPr lang="ru-RU" dirty="0"/>
              <a:t>среди учащихся 4-ых классов на предмет выявления  предпочитаемого цвета. </a:t>
            </a:r>
          </a:p>
          <a:p>
            <a:pPr marL="0" indent="0">
              <a:buNone/>
            </a:pPr>
            <a:r>
              <a:rPr lang="ru-RU" dirty="0"/>
              <a:t>1. Какой твой любимый цвет?</a:t>
            </a:r>
          </a:p>
          <a:p>
            <a:pPr marL="0" indent="0">
              <a:buNone/>
            </a:pPr>
            <a:r>
              <a:rPr lang="ru-RU" dirty="0"/>
              <a:t>2. Какой твой нелюбимый цвет?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29165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Результат: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из </a:t>
            </a:r>
            <a:r>
              <a:rPr lang="ru-RU" sz="2400" dirty="0"/>
              <a:t>36 мальчиков голубой выбрали 18, а розовый </a:t>
            </a:r>
            <a:r>
              <a:rPr lang="ru-RU" sz="2400" dirty="0" smtClean="0"/>
              <a:t>- 0.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</a:t>
            </a:r>
            <a:r>
              <a:rPr lang="ru-RU" sz="2400" dirty="0" smtClean="0"/>
              <a:t>з </a:t>
            </a:r>
            <a:r>
              <a:rPr lang="ru-RU" sz="2400" dirty="0"/>
              <a:t>30 девочек голубой цвет выбрали 19, а розовый </a:t>
            </a:r>
            <a:r>
              <a:rPr lang="ru-RU" sz="2400" dirty="0" smtClean="0"/>
              <a:t>-10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458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948" y="1623431"/>
            <a:ext cx="8810547" cy="72544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Тест № 1 На выявление предпочитаемого </a:t>
            </a:r>
            <a:r>
              <a:rPr lang="ru-RU" dirty="0"/>
              <a:t>цвета в одежде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Версия 1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«Женщины всегда выбирали цвета, близкие к розовому цвету, а мужчины близкие к голубому». </a:t>
            </a:r>
          </a:p>
        </p:txBody>
      </p:sp>
      <p:pic>
        <p:nvPicPr>
          <p:cNvPr id="5" name="Рисунок 4" descr="Окраска книга зимняя одежда 1 - Стоковое векторное изображение Klara Viskova #7213931"/>
          <p:cNvPicPr/>
          <p:nvPr/>
        </p:nvPicPr>
        <p:blipFill>
          <a:blip r:embed="rId2" cstate="print"/>
          <a:srcRect t="12105"/>
          <a:stretch>
            <a:fillRect/>
          </a:stretch>
        </p:blipFill>
        <p:spPr bwMode="auto">
          <a:xfrm>
            <a:off x="1259632" y="2420888"/>
            <a:ext cx="30243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скраска одежда - Сайт для мам малышей"/>
          <p:cNvPicPr/>
          <p:nvPr/>
        </p:nvPicPr>
        <p:blipFill>
          <a:blip r:embed="rId3" cstate="print"/>
          <a:srcRect l="12796" t="15410" r="16273" b="12896"/>
          <a:stretch>
            <a:fillRect/>
          </a:stretch>
        </p:blipFill>
        <p:spPr bwMode="auto">
          <a:xfrm>
            <a:off x="5220072" y="2420888"/>
            <a:ext cx="3206487" cy="30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634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В результате</a:t>
            </a:r>
            <a:r>
              <a:rPr lang="ru-RU" sz="2400" dirty="0"/>
              <a:t> из 13 девочек 6 выбрали розовый цвет и 8 выбрали голубой. Из мальчиков никто не выбрал ни голубой, ни розовый.</a:t>
            </a:r>
          </a:p>
        </p:txBody>
      </p:sp>
    </p:spTree>
    <p:extLst>
      <p:ext uri="{BB962C8B-B14F-4D97-AF65-F5344CB8AC3E}">
        <p14:creationId xmlns="" xmlns:p14="http://schemas.microsoft.com/office/powerpoint/2010/main" val="3518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667456"/>
          </a:xfrm>
        </p:spPr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ксперимент</a:t>
            </a:r>
            <a:r>
              <a:rPr lang="ru-RU" dirty="0"/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4724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Версия 1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«Женщины всегда выбирали цвета, близкие к розовому цвету, а мужчины близкие к голубому». </a:t>
            </a: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" y="1844824"/>
            <a:ext cx="4572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55" y="1844825"/>
            <a:ext cx="45720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3842625"/>
              </p:ext>
            </p:extLst>
          </p:nvPr>
        </p:nvGraphicFramePr>
        <p:xfrm>
          <a:off x="251520" y="5517232"/>
          <a:ext cx="864095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688"/>
                <a:gridCol w="1594846"/>
                <a:gridCol w="1690219"/>
                <a:gridCol w="1691103"/>
                <a:gridCol w="1691103"/>
              </a:tblGrid>
              <a:tr h="0">
                <a:tc rowSpan="2"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13970" algn="ctr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Платье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13970" algn="ctr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Машина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розовое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голубое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розовая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голубая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Мальчики (21)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Девочки (23)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just">
                        <a:lnSpc>
                          <a:spcPct val="115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800" spc="25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03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к школьному </a:t>
            </a:r>
            <a:r>
              <a:rPr lang="ru-RU" sz="3600" dirty="0" smtClean="0">
                <a:solidFill>
                  <a:schemeClr val="tx1"/>
                </a:solidFill>
              </a:rPr>
              <a:t>психологу…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147248" cy="4846320"/>
          </a:xfrm>
        </p:spPr>
        <p:txBody>
          <a:bodyPr/>
          <a:lstStyle/>
          <a:p>
            <a:r>
              <a:rPr lang="ru-RU" dirty="0" smtClean="0"/>
              <a:t>Тест №2 </a:t>
            </a:r>
            <a:r>
              <a:rPr lang="ru-RU" dirty="0"/>
              <a:t>К</a:t>
            </a:r>
            <a:r>
              <a:rPr lang="ru-RU" dirty="0" smtClean="0"/>
              <a:t>акие </a:t>
            </a:r>
            <a:r>
              <a:rPr lang="ru-RU" dirty="0"/>
              <a:t>чувства </a:t>
            </a:r>
            <a:r>
              <a:rPr lang="ru-RU" dirty="0" smtClean="0"/>
              <a:t>и образы вызывают у ребят </a:t>
            </a:r>
            <a:r>
              <a:rPr lang="ru-RU" dirty="0"/>
              <a:t>голубой и розовый цвета.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 девочек.</a:t>
            </a:r>
          </a:p>
          <a:p>
            <a:r>
              <a:rPr lang="ru-RU" sz="2400" dirty="0" smtClean="0"/>
              <a:t>Чувства, </a:t>
            </a:r>
            <a:r>
              <a:rPr lang="ru-RU" sz="2400" dirty="0"/>
              <a:t>связанные с голубым цветом: спокойствие, холод, уверенность, нежность, восторг, радость, доброта, спокойствие, серость, грусть, веселье, небо, чистота, воздушность, дружелюбие, светит солнце, хорошее настроение, кружится голова.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С </a:t>
            </a:r>
            <a:r>
              <a:rPr lang="ru-RU" sz="2400" dirty="0"/>
              <a:t>розовым: радость, нежность, сиреневый мир, тепло, уют, любовь, веселье, грусть, неожиданность, всё размазано, кружится голова.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16828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к школьному </a:t>
            </a:r>
            <a:r>
              <a:rPr lang="ru-RU" sz="3600" dirty="0" smtClean="0">
                <a:solidFill>
                  <a:schemeClr val="tx1"/>
                </a:solidFill>
              </a:rPr>
              <a:t>психологу…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147248" cy="1171512"/>
          </a:xfrm>
        </p:spPr>
        <p:txBody>
          <a:bodyPr/>
          <a:lstStyle/>
          <a:p>
            <a:r>
              <a:rPr lang="ru-RU" dirty="0" smtClean="0"/>
              <a:t>Тест №2 </a:t>
            </a:r>
            <a:r>
              <a:rPr lang="ru-RU" dirty="0"/>
              <a:t>К</a:t>
            </a:r>
            <a:r>
              <a:rPr lang="ru-RU" dirty="0" smtClean="0"/>
              <a:t>акие </a:t>
            </a:r>
            <a:r>
              <a:rPr lang="ru-RU" dirty="0"/>
              <a:t>чувства вызывают ребят голубой и розовый цвета.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36912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мальчиков с голубым цветом ассоциируются: доброта, круто, сила, задумчивость, интерес, кажется, что я мальчик, хорошо, потеря сознания, плаванье, радость.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А </a:t>
            </a:r>
            <a:r>
              <a:rPr lang="ru-RU" sz="2400" dirty="0"/>
              <a:t>с розовым: яркое, нормальное, страх, дикость, гипноз, оптимизм, вдохновение, чувство голода, злость, цветы, кажется, что я девочка, нехорошо, голова кружится. </a:t>
            </a:r>
          </a:p>
        </p:txBody>
      </p:sp>
    </p:spTree>
    <p:extLst>
      <p:ext uri="{BB962C8B-B14F-4D97-AF65-F5344CB8AC3E}">
        <p14:creationId xmlns="" xmlns:p14="http://schemas.microsoft.com/office/powerpoint/2010/main" val="9771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к школьному </a:t>
            </a:r>
            <a:r>
              <a:rPr lang="ru-RU" sz="3600" dirty="0" smtClean="0">
                <a:solidFill>
                  <a:schemeClr val="tx1"/>
                </a:solidFill>
              </a:rPr>
              <a:t>психологу…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340768"/>
            <a:ext cx="7239000" cy="5234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Образы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9462121"/>
              </p:ext>
            </p:extLst>
          </p:nvPr>
        </p:nvGraphicFramePr>
        <p:xfrm>
          <a:off x="611559" y="1397000"/>
          <a:ext cx="8208913" cy="522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96"/>
                <a:gridCol w="3288257"/>
                <a:gridCol w="3240360"/>
              </a:tblGrid>
              <a:tr h="593853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мальчики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девочки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428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Розовый</a:t>
                      </a:r>
                      <a:r>
                        <a:rPr lang="ru-RU" sz="2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кубик, девочка, глаза расходятся, фиолетовый костюм, слон, солнце, бог, машина, мячик.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ящерица, кулон, бабочка, точка, цветы, настроение, машина, закат, две девочки, платье, туфли, свет.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90358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Голубой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машина, кроссовки, сердце, озеро, небо чистое, я моряк, ваза, море, животные, голова, горилла, дельфин.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небо, машина, образ зверя, цветы, пурга, круговорот, ваза, джин, зима, ручка (которой пишут), море.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068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6A1C9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</TotalTime>
  <Words>994</Words>
  <Application>Microsoft Office PowerPoint</Application>
  <PresentationFormat>Экран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КРАСНОЯРСКАЯ  РЕГИОНАЛЬНАЯ ДЕТСКО-МОЛОДЕЖНАЯ ОБЩЕСТВЕННАЯ ОРГАНИЗАЦИЯ   «НАУЧНОЕ ОБЩЕСТВО УЧАЩИХСЯ» МБОУ «СРЕДНЯЯ ШКОЛА № 6»</vt:lpstr>
      <vt:lpstr>Откуда пошла традиция дарить девочкам розовое, а мальчикам голубое? </vt:lpstr>
      <vt:lpstr>Слайд 3</vt:lpstr>
      <vt:lpstr>Версия 1. «Женщины всегда выбирали цвета, близкие к розовому цвету, а мужчины близкие к голубому». </vt:lpstr>
      <vt:lpstr>Версия 1. «Женщины всегда выбирали цвета, близкие к розовому цвету, а мужчины близкие к голубому». </vt:lpstr>
      <vt:lpstr>Версия 1. «Женщины всегда выбирали цвета, близкие к розовому цвету, а мужчины близкие к голубому». </vt:lpstr>
      <vt:lpstr>к школьному психологу…</vt:lpstr>
      <vt:lpstr>к школьному психологу…</vt:lpstr>
      <vt:lpstr>к школьному психологу…</vt:lpstr>
      <vt:lpstr>С точки зрения психологии…</vt:lpstr>
      <vt:lpstr>С точки зрения психологии…</vt:lpstr>
      <vt:lpstr>Версия 2. традиционные мужские и женские занятия. </vt:lpstr>
      <vt:lpstr>Версия 3. синий цвет часто использовался в военной форме, потому и стал ассоциироваться с мужским полом. </vt:lpstr>
      <vt:lpstr>Версия 3. синий цвет часто использовался в военной форме, потому и стал ассоциироваться с мужским полом. </vt:lpstr>
      <vt:lpstr>Версия 4. историческая.</vt:lpstr>
      <vt:lpstr>итак:</vt:lpstr>
      <vt:lpstr>итак: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КРАСНОЯРСКАЯ  РЕГИОНАЛЬНАЯ ДЕТСКО-МОЛОДЕЖНАЯ ОБЩЕСТВЕННАЯ ОРГАНИЗАЦИЯ   «НАУЧНОЕ ОБЩЕСТВО УЧАЩИХСЯ» МБОУ «СРЕДНЯЯ ШКОЛА № 6»</dc:title>
  <dc:creator>Завуч</dc:creator>
  <cp:lastModifiedBy>Завуч</cp:lastModifiedBy>
  <cp:revision>30</cp:revision>
  <dcterms:created xsi:type="dcterms:W3CDTF">2015-01-15T01:30:54Z</dcterms:created>
  <dcterms:modified xsi:type="dcterms:W3CDTF">2015-03-13T07:21:54Z</dcterms:modified>
</cp:coreProperties>
</file>